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F04301-4445-4426-9EBF-E528B9665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33337"/>
            <a:ext cx="6429375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1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15</cp:revision>
  <dcterms:created xsi:type="dcterms:W3CDTF">2020-04-14T07:11:12Z</dcterms:created>
  <dcterms:modified xsi:type="dcterms:W3CDTF">2020-04-27T07:18:28Z</dcterms:modified>
</cp:coreProperties>
</file>